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</p:sldIdLst>
  <p:sldSz cx="12192000" cy="6858000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3" d="100"/>
          <a:sy n="53" d="100"/>
        </p:scale>
        <p:origin x="691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261F2-3DFC-4D3A-B127-8BC66834CA18}" type="datetimeFigureOut">
              <a:rPr lang="ru-RU" smtClean="0"/>
              <a:t>24.05.2017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5576E-F9B6-47AC-939E-99518F669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455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261F2-3DFC-4D3A-B127-8BC66834CA18}" type="datetimeFigureOut">
              <a:rPr lang="ru-RU" smtClean="0"/>
              <a:t>24.05.2017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5576E-F9B6-47AC-939E-99518F669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4048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261F2-3DFC-4D3A-B127-8BC66834CA18}" type="datetimeFigureOut">
              <a:rPr lang="ru-RU" smtClean="0"/>
              <a:t>24.05.2017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5576E-F9B6-47AC-939E-99518F669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4558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261F2-3DFC-4D3A-B127-8BC66834CA18}" type="datetimeFigureOut">
              <a:rPr lang="ru-RU" smtClean="0"/>
              <a:t>24.05.2017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5576E-F9B6-47AC-939E-99518F669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4585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261F2-3DFC-4D3A-B127-8BC66834CA18}" type="datetimeFigureOut">
              <a:rPr lang="ru-RU" smtClean="0"/>
              <a:t>24.05.2017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5576E-F9B6-47AC-939E-99518F669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7702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261F2-3DFC-4D3A-B127-8BC66834CA18}" type="datetimeFigureOut">
              <a:rPr lang="ru-RU" smtClean="0"/>
              <a:t>24.05.2017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5576E-F9B6-47AC-939E-99518F669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2244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261F2-3DFC-4D3A-B127-8BC66834CA18}" type="datetimeFigureOut">
              <a:rPr lang="ru-RU" smtClean="0"/>
              <a:t>24.05.2017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5576E-F9B6-47AC-939E-99518F669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5396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261F2-3DFC-4D3A-B127-8BC66834CA18}" type="datetimeFigureOut">
              <a:rPr lang="ru-RU" smtClean="0"/>
              <a:t>24.05.2017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5576E-F9B6-47AC-939E-99518F669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7524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261F2-3DFC-4D3A-B127-8BC66834CA18}" type="datetimeFigureOut">
              <a:rPr lang="ru-RU" smtClean="0"/>
              <a:t>24.05.2017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5576E-F9B6-47AC-939E-99518F669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9087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261F2-3DFC-4D3A-B127-8BC66834CA18}" type="datetimeFigureOut">
              <a:rPr lang="ru-RU" smtClean="0"/>
              <a:t>24.05.2017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5576E-F9B6-47AC-939E-99518F669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4668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261F2-3DFC-4D3A-B127-8BC66834CA18}" type="datetimeFigureOut">
              <a:rPr lang="ru-RU" smtClean="0"/>
              <a:t>24.05.2017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5576E-F9B6-47AC-939E-99518F669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671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A261F2-3DFC-4D3A-B127-8BC66834CA18}" type="datetimeFigureOut">
              <a:rPr lang="ru-RU" smtClean="0"/>
              <a:t>24.05.2017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5576E-F9B6-47AC-939E-99518F669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92799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онкурс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862843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художественное оформление фасад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753805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RePack by Diakov</cp:lastModifiedBy>
  <cp:revision>1</cp:revision>
  <dcterms:created xsi:type="dcterms:W3CDTF">2017-05-24T20:00:35Z</dcterms:created>
  <dcterms:modified xsi:type="dcterms:W3CDTF">2017-05-24T20:00:47Z</dcterms:modified>
</cp:coreProperties>
</file>